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pPr/>
              <a:t>29-May-21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pPr/>
              <a:t>29-May-21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pPr/>
              <a:t>29-May-21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pPr/>
              <a:t>29-May-21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pPr/>
              <a:t>29-May-21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pPr/>
              <a:t>29-May-21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pPr/>
              <a:t>29-May-21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pPr/>
              <a:t>29-May-21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pPr/>
              <a:t>29-May-21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pPr/>
              <a:t>29-May-21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DD06-8767-4D41-B26E-C3BF319EA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330-7808-456F-BFF2-08ED0864702F}" type="datetimeFigureOut">
              <a:rPr lang="en-US" smtClean="0"/>
              <a:pPr/>
              <a:t>29-May-21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0CDD06-8767-4D41-B26E-C3BF319EAB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126330-7808-456F-BFF2-08ED0864702F}" type="datetimeFigureOut">
              <a:rPr lang="en-US" smtClean="0"/>
              <a:pPr/>
              <a:t>29-May-21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0CDD06-8767-4D41-B26E-C3BF319EAB3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8077200" cy="16002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Incorporation or Registration Stage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or Procedure for the Registration and Incorporation: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to the registrar for availability of name</a:t>
            </a:r>
          </a:p>
          <a:p>
            <a:r>
              <a:rPr lang="en-US" dirty="0" smtClean="0"/>
              <a:t>Filling of documents and information with Registrar(section- 7)</a:t>
            </a:r>
          </a:p>
          <a:p>
            <a:pPr marL="690372" indent="-571500">
              <a:buFont typeface="+mj-lt"/>
              <a:buAutoNum type="romanLcPeriod"/>
            </a:pPr>
            <a:r>
              <a:rPr lang="en-US" dirty="0" smtClean="0"/>
              <a:t>The memorandum of association</a:t>
            </a:r>
          </a:p>
          <a:p>
            <a:pPr marL="690372" indent="-571500">
              <a:buFont typeface="+mj-lt"/>
              <a:buAutoNum type="romanLcPeriod"/>
            </a:pPr>
            <a:r>
              <a:rPr lang="en-US" dirty="0" smtClean="0"/>
              <a:t>The ‘articles of association’</a:t>
            </a:r>
          </a:p>
          <a:p>
            <a:pPr marL="690372" indent="-571500">
              <a:buFont typeface="+mj-lt"/>
              <a:buAutoNum type="romanLcPeriod"/>
            </a:pPr>
            <a:r>
              <a:rPr lang="en-US" dirty="0" smtClean="0"/>
              <a:t>Prescribed declaration</a:t>
            </a:r>
          </a:p>
          <a:p>
            <a:pPr marL="690372" indent="-571500">
              <a:buFont typeface="+mj-lt"/>
              <a:buAutoNum type="romanLcPeriod"/>
            </a:pPr>
            <a:r>
              <a:rPr lang="en-US" dirty="0" smtClean="0"/>
              <a:t>Affidavit of subscribers and first directors</a:t>
            </a:r>
          </a:p>
          <a:p>
            <a:pPr marL="690372" indent="-571500">
              <a:buFont typeface="+mj-lt"/>
              <a:buAutoNum type="romanLcPeriod"/>
            </a:pPr>
            <a:r>
              <a:rPr lang="en-US" dirty="0" smtClean="0"/>
              <a:t>Correspondence address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Particulars of subscribers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Particulars of first directors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Consent to act s directors and particulars of interest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Registration by the Registrar</a:t>
            </a:r>
          </a:p>
          <a:p>
            <a:pPr>
              <a:buNone/>
            </a:pPr>
            <a:r>
              <a:rPr lang="en-US" dirty="0" smtClean="0"/>
              <a:t>4. Issue of certificate of incorporation</a:t>
            </a:r>
          </a:p>
          <a:p>
            <a:pPr>
              <a:buNone/>
            </a:pPr>
            <a:r>
              <a:rPr lang="en-US" dirty="0" smtClean="0"/>
              <a:t>  a. Corporate Identity Number(CIN)</a:t>
            </a:r>
          </a:p>
          <a:p>
            <a:pPr>
              <a:buNone/>
            </a:pPr>
            <a:r>
              <a:rPr lang="en-US" dirty="0" smtClean="0"/>
              <a:t>  b. Maintenance and preservation of documents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Legal Effects of the Certificate of Incorporation: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legal effects of the certificate of incorporation may be stated as under as per section 9 of Companies Act,2013: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company comes into existence and it becomes a legal entity independent form its members.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subscribers to the memorandum become members of the company.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company’s life starts from the date of the certificate of incorporation.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410200"/>
          </a:xfrm>
        </p:spPr>
        <p:txBody>
          <a:bodyPr/>
          <a:lstStyle/>
          <a:p>
            <a:r>
              <a:rPr lang="en-US" sz="3200" dirty="0" smtClean="0"/>
              <a:t>The memorandum and articles of association become binding upon the company and all its members</a:t>
            </a:r>
          </a:p>
          <a:p>
            <a:r>
              <a:rPr lang="en-US" sz="3200" dirty="0" smtClean="0"/>
              <a:t>The liability of the members of the limited company becomes limited.</a:t>
            </a:r>
          </a:p>
          <a:p>
            <a:r>
              <a:rPr lang="en-US" sz="3200" dirty="0" smtClean="0"/>
              <a:t>The company acquires a perpetual succession</a:t>
            </a:r>
          </a:p>
          <a:p>
            <a:r>
              <a:rPr lang="en-US" sz="3200" dirty="0" smtClean="0"/>
              <a:t>The company can dispose movable, immovable, tangible and intangible </a:t>
            </a:r>
            <a:r>
              <a:rPr lang="en-US" sz="3200" dirty="0" smtClean="0"/>
              <a:t>property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915400" cy="972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III. Commencement of Business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Both a public and a private company can commence its business only after complying with following legal requirements which are provided in section 11 of the companies Act 2013: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Filling of prescribed  declaration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Filling of verification of registered office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256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Incorporation or Registration Stage</vt:lpstr>
      <vt:lpstr>Steps or Procedure for the Registration and Incorporation:</vt:lpstr>
      <vt:lpstr>Slide 3</vt:lpstr>
      <vt:lpstr>Legal Effects of the Certificate of Incorporation: </vt:lpstr>
      <vt:lpstr>Slide 5</vt:lpstr>
      <vt:lpstr>III. Commencement of Business Stage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Incorporation or Registration Stage</dc:title>
  <dc:creator>one2one</dc:creator>
  <cp:lastModifiedBy>one2one</cp:lastModifiedBy>
  <cp:revision>10</cp:revision>
  <dcterms:created xsi:type="dcterms:W3CDTF">2021-05-28T04:20:47Z</dcterms:created>
  <dcterms:modified xsi:type="dcterms:W3CDTF">2021-05-29T05:18:21Z</dcterms:modified>
</cp:coreProperties>
</file>